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28"/>
  </p:notesMasterIdLst>
  <p:sldIdLst>
    <p:sldId id="256" r:id="rId2"/>
    <p:sldId id="257" r:id="rId3"/>
    <p:sldId id="260" r:id="rId4"/>
    <p:sldId id="261" r:id="rId5"/>
    <p:sldId id="264" r:id="rId6"/>
    <p:sldId id="265" r:id="rId7"/>
    <p:sldId id="268" r:id="rId8"/>
    <p:sldId id="269" r:id="rId9"/>
    <p:sldId id="272" r:id="rId10"/>
    <p:sldId id="273" r:id="rId11"/>
    <p:sldId id="276" r:id="rId12"/>
    <p:sldId id="277" r:id="rId13"/>
    <p:sldId id="280" r:id="rId14"/>
    <p:sldId id="281" r:id="rId15"/>
    <p:sldId id="283" r:id="rId16"/>
    <p:sldId id="284" r:id="rId17"/>
    <p:sldId id="285" r:id="rId18"/>
    <p:sldId id="288" r:id="rId19"/>
    <p:sldId id="289" r:id="rId20"/>
    <p:sldId id="292" r:id="rId21"/>
    <p:sldId id="293" r:id="rId22"/>
    <p:sldId id="296" r:id="rId23"/>
    <p:sldId id="297" r:id="rId24"/>
    <p:sldId id="300" r:id="rId25"/>
    <p:sldId id="301" r:id="rId26"/>
    <p:sldId id="302" r:id="rId27"/>
  </p:sldIdLst>
  <p:sldSz cx="9144000" cy="5143500" type="screen16x9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35" d="100"/>
          <a:sy n="135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462229" marR="0" lvl="0" indent="-3081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Blake. Blake sees a snake in her backyard, and s/he feels scared. Blake heard from her/his friend that s/he could start to get a stomach ache from being scared.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462229" marR="0" lvl="0" indent="-37877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462229" marR="0" lvl="0" indent="-3081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that happen? Do you think Blake can get stomach ache just from feeling scared? Or do you think Blake cannot get a stomach ache just from feeling scared?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59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5900" cy="348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876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92425" rIns="92425" bIns="92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871" y="1736203"/>
            <a:ext cx="2146774" cy="221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4871" y="-1423686"/>
            <a:ext cx="11596364" cy="6319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25645" y="163555"/>
            <a:ext cx="4572000" cy="10833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4076"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This is Blake. Blake sees a snake in her backyard, and s/he feels scared. Blake heard from her/his friend that s/he could start to get a stomach ache from being scared.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 descr="f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48581" y="-1073750"/>
            <a:ext cx="11088548" cy="582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 descr="f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6686" y="527569"/>
            <a:ext cx="3742950" cy="39632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416161" y="7196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800"/>
            </a:pPr>
            <a:r>
              <a:rPr lang="en-US"/>
              <a:t>Can that happen? </a:t>
            </a:r>
            <a:r>
              <a:rPr lang="en-US" dirty="0"/>
              <a:t>Can Ari can get a headache just from feeling frustrated? Or can that not happen? Can Ari not get a headache just from feeling frustrated?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Free vector graphic: Bench, Park, Brown, Wooden, Seat - Free Image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4325" y="1694892"/>
            <a:ext cx="4186075" cy="24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emmling-Sandbo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26" y="2793674"/>
            <a:ext cx="6127292" cy="201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r="47012"/>
          <a:stretch/>
        </p:blipFill>
        <p:spPr>
          <a:xfrm>
            <a:off x="4695316" y="596110"/>
            <a:ext cx="1447137" cy="214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5973754" y="1274282"/>
            <a:ext cx="337399" cy="39662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038953" y="860612"/>
            <a:ext cx="254271" cy="48320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 descr="ree vector graphic: Child, Kid, Boy, Sitting, Blond - Free Image ..."/>
          <p:cNvPicPr preferRelativeResize="0"/>
          <p:nvPr/>
        </p:nvPicPr>
        <p:blipFill rotWithShape="1">
          <a:blip r:embed="rId6">
            <a:alphaModFix/>
          </a:blip>
          <a:srcRect l="5111" t="-1046" r="6740" b="59477"/>
          <a:stretch/>
        </p:blipFill>
        <p:spPr>
          <a:xfrm>
            <a:off x="4924325" y="571825"/>
            <a:ext cx="1296175" cy="106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-45384" y="8759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/>
              <a:t>This is Andy. </a:t>
            </a:r>
            <a:r>
              <a:rPr lang="en-US" dirty="0"/>
              <a:t>Andy is jumping off the bench. Andy is jumping from the bench to the sandbox. Andy’s friend tells Andy that if s/he wants s/he can jump off the bench and just float in the air for a long, long time, not coming back down or touching anything 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 descr="Free vector graphic: Bench, Park, Brown, Wooden, Seat - Free Image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6024" y="2111136"/>
            <a:ext cx="2523197" cy="139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lemmling-Sandbo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74" y="2958353"/>
            <a:ext cx="2877121" cy="147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 descr="Free vector graphic: Bench, Park, Brown, Wooden, Seat - Free Image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2910" y="2185147"/>
            <a:ext cx="2491090" cy="148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 descr="lemmling-Sandbo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0804" y="2958353"/>
            <a:ext cx="3025768" cy="161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5">
            <a:alphaModFix/>
          </a:blip>
          <a:srcRect l="-2757" t="-206" r="51291" b="6400"/>
          <a:stretch/>
        </p:blipFill>
        <p:spPr>
          <a:xfrm>
            <a:off x="694414" y="303028"/>
            <a:ext cx="1782971" cy="203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5">
            <a:alphaModFix/>
          </a:blip>
          <a:srcRect l="-2757" t="-206" r="51291" b="6400"/>
          <a:stretch/>
        </p:blipFill>
        <p:spPr>
          <a:xfrm>
            <a:off x="5142616" y="1553393"/>
            <a:ext cx="1720700" cy="203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ree vector graphic: Child, Kid, Boy, Sitting, Blond - Free Image ..."/>
          <p:cNvPicPr preferRelativeResize="0"/>
          <p:nvPr/>
        </p:nvPicPr>
        <p:blipFill rotWithShape="1">
          <a:blip r:embed="rId6">
            <a:alphaModFix/>
          </a:blip>
          <a:srcRect l="5923" t="-3520" r="5929" b="61950"/>
          <a:stretch/>
        </p:blipFill>
        <p:spPr>
          <a:xfrm>
            <a:off x="973457" y="198790"/>
            <a:ext cx="1307725" cy="107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 descr="ree vector graphic: Child, Kid, Boy, Sitting, Blond - Free Image ..."/>
          <p:cNvPicPr preferRelativeResize="0"/>
          <p:nvPr/>
        </p:nvPicPr>
        <p:blipFill rotWithShape="1">
          <a:blip r:embed="rId6">
            <a:alphaModFix/>
          </a:blip>
          <a:srcRect l="5111" t="-1046" r="6740" b="59477"/>
          <a:stretch/>
        </p:blipFill>
        <p:spPr>
          <a:xfrm>
            <a:off x="5398834" y="1521497"/>
            <a:ext cx="1235887" cy="10150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127688" y="10628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Andy stay floating in the air for a long time when s/he jumps? Or can that not happen? Can Andy not stay floating in the air for a long time when s/he jumps?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9469" y="1585733"/>
            <a:ext cx="2597986" cy="224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36977" y="-423923"/>
            <a:ext cx="9887925" cy="5266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79889" y="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August. August is sad because her/his mom said s/he cannot have ice cream. August heard from her/his friend that if s/he keeps being sad s/he could get a chest pain. That is, s/he could get a sore spot in her/his chest here.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367" y="370189"/>
            <a:ext cx="3146795" cy="403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7532" y="266217"/>
            <a:ext cx="3174504" cy="41437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70842" y="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August get chest pain just from feeling sad? Or can that not happen? Can August not get chest pain just from feeling sad?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This is Aiden. Aiden feels bored because s/he doesn’t have anything to do today. Aiden’s friend says that if s/he feels bored s/he could start to feel tired.  </a:t>
            </a:r>
            <a:endParaRPr sz="2400" dirty="0"/>
          </a:p>
          <a:p>
            <a:pPr marL="1143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 descr="kid with red jacket looking to the sid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97665" y="-1585732"/>
            <a:ext cx="10924572" cy="65049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-23372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Aiden. Aiden feels bored because s/he doesn’t have anything to do today. Aiden’s friend says that if s/he feels bored s/he could start to feel tired.  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kid with red jacket yawn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542" y="520862"/>
            <a:ext cx="3644883" cy="38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 descr="kid with red jacke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2258" y="-1365814"/>
            <a:ext cx="10324617" cy="59841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653646" y="15153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Aiden feel tired just from feeling bored? Or cam that not happen? Can Aiden not feel tired just from feeling bored?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backyard clip art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2850"/>
            <a:ext cx="9129370" cy="513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 descr="child jumping on rope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7175" y="886400"/>
            <a:ext cx="2813642" cy="41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-7315" y="9692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Taylor.  Taylor is in her/his backyard. Taylor is jumping rope. Taylor has been jumping rope for a long time. Taylor’s friend tells Taylor that if s/he keeps jumping rope, s/he will get very tired.   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2625" y="1422025"/>
            <a:ext cx="105918" cy="21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 descr="child jumping on rope tir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9888" y="301525"/>
            <a:ext cx="3127353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5602" y="3444175"/>
            <a:ext cx="50573" cy="10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 descr="blush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990414" y="1505200"/>
            <a:ext cx="750499" cy="69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 descr="blush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172164" y="1505200"/>
            <a:ext cx="750500" cy="69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6925" y="3161600"/>
            <a:ext cx="156192" cy="21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200" y="1800575"/>
            <a:ext cx="105918" cy="10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2625" y="1690250"/>
            <a:ext cx="156192" cy="15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 descr="d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400" y="3161600"/>
            <a:ext cx="156192" cy="21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 descr="child jumping on rope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8900" y="344675"/>
            <a:ext cx="3014483" cy="44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/>
          <p:nvPr/>
        </p:nvSpPr>
        <p:spPr>
          <a:xfrm>
            <a:off x="4454820" y="2417862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10846" y="2857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 Can Taylor get tired just from jumping rope for a long time? Or can that not happen? Can Taylor not get tired just from jumping rope for a long time?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l="32362" t="27669" r="34650" b="1172"/>
          <a:stretch/>
        </p:blipFill>
        <p:spPr>
          <a:xfrm>
            <a:off x="106135" y="408215"/>
            <a:ext cx="388620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2780" y="497049"/>
            <a:ext cx="3695962" cy="40522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66558" y="3888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Can that happen? Do you think Blake can get stomach ache just from feeling scared? Or do you think Blake cannot get a stomach ache just from feeling scared?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275" y="1354238"/>
            <a:ext cx="3124991" cy="220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4677" y="451413"/>
            <a:ext cx="3629484" cy="3831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40383" y="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>
                <a:highlight>
                  <a:schemeClr val="lt1"/>
                </a:highlight>
              </a:rPr>
              <a:t>This is Charlie. Charlie spills all her/his crayons in front of her class, and s/he feels embarrassed. </a:t>
            </a:r>
            <a:r>
              <a:rPr lang="en-US" dirty="0"/>
              <a:t>Charlie has heard from her/his friend that if s/he feels embarrassed, her/his cheeks could turn pink.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242" y="798653"/>
            <a:ext cx="3238725" cy="387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9468" y="868103"/>
            <a:ext cx="3183038" cy="37617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27604" y="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</a:t>
            </a:r>
            <a:r>
              <a:rPr lang="en-US" altLang="zh-CN" dirty="0"/>
              <a:t>C</a:t>
            </a:r>
            <a:r>
              <a:rPr lang="en-US" dirty="0"/>
              <a:t>harlie’s cheeks turn pink just from feeling embarrassed? Or can that not happen? Can Charlie’s cheeks not turn pink just from feeling embarrassed?</a:t>
            </a:r>
            <a:endParaRPr lang="en-US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 descr="playgroun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7000" y="886400"/>
            <a:ext cx="5819375" cy="385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 descr="child orange hairred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919" y="886400"/>
            <a:ext cx="2582597" cy="384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 descr="child orange hairred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49" y="625034"/>
            <a:ext cx="2997451" cy="410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 descr="bal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3475" y="2298439"/>
            <a:ext cx="1027650" cy="10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0225" y="2025850"/>
            <a:ext cx="4019305" cy="24258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058239" y="15680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>
                <a:highlight>
                  <a:schemeClr val="lt1"/>
                </a:highlight>
              </a:rPr>
              <a:t>Gray is throwing a ball. </a:t>
            </a:r>
            <a:r>
              <a:rPr lang="en-US" dirty="0">
                <a:highlight>
                  <a:schemeClr val="lt1"/>
                </a:highlight>
              </a:rPr>
              <a:t>Gray is throwing the ball near a lake.  Gray’ friend says that if s/he throws the ball into the water it will make a big splash.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000" y="1753324"/>
            <a:ext cx="4019320" cy="242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7650" y="1639800"/>
            <a:ext cx="4019305" cy="242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585" y="2728432"/>
            <a:ext cx="833433" cy="886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140320" y="14137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 Can Gray make a splash just by throwing the ball into the water? Or can that not happen? Can Gray not make a splash just by throwing a ball into the water?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36224" y="-38450"/>
            <a:ext cx="9280224" cy="543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 descr="https://lh5.googleusercontent.com/s99VNlXt-9SC11cX9FD0BJ0D9D25Ju3kaA0qeKk7hwReooUHjPIKYYwV7hIQljkxBMiM5k9Lb-UQYSlrje7IZCoHBquEg8O5BmcMCxRGbP76_oCOpeyYaNwJUyn2uaM_W5vTJKa7hA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7075" y="2282576"/>
            <a:ext cx="4004100" cy="26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 descr="kid 2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3532" y="2335504"/>
            <a:ext cx="2133595" cy="2560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 descr="Free vector graphic: Feather, Silver, Quill, Gray - Free Image on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0937" y="2977300"/>
            <a:ext cx="1120522" cy="8627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4937" y="259411"/>
            <a:ext cx="4572000" cy="10622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dirty="0"/>
              <a:t>This is Jesse. Jesse is at the park. Jesse picks up a feather. Jesse brushes the feather against a wall. Jesse’s friend tells Jesse that if s/he keeps brushing the feather on the wall, the wall will break.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443" y="1716146"/>
            <a:ext cx="3097275" cy="21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https://lh5.googleusercontent.com/s99VNlXt-9SC11cX9FD0BJ0D9D25Ju3kaA0qeKk7hwReooUHjPIKYYwV7hIQljkxBMiM5k9Lb-UQYSlrje7IZCoHBquEg8O5BmcMCxRGbP76_oCOpeyYaNwJUyn2uaM_W5vTJKa7hA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7849" y="1716146"/>
            <a:ext cx="3145589" cy="21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Free vector graphic: Feather, Silver, Quill, Gray - Free Image on ..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8644" y="2619517"/>
            <a:ext cx="576684" cy="6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 descr="kid 2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880" y="2123474"/>
            <a:ext cx="1536550" cy="184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 descr="kid 2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981" y="2171024"/>
            <a:ext cx="1397003" cy="181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Free vector graphic: Feather, Silver, Quill, Gray - Free Image on ..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6984" y="2594688"/>
            <a:ext cx="576684" cy="6415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757341" y="16887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800"/>
            </a:pPr>
            <a:r>
              <a:rPr lang="en-US" dirty="0"/>
              <a:t>Can that happen? Can Jesse break the wall with a feather? Or can that not happen? Can Jesse not break the wall with a feather?</a:t>
            </a:r>
            <a:endParaRPr lang="en-US"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7123" y="502138"/>
            <a:ext cx="3097591" cy="3916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149" y="1215837"/>
            <a:ext cx="3480843" cy="2488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47149" y="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Alex. Alex is angry because her/his classmate took her/his toy away. Alex’s friend told her/him that if s/he feels angry, her/his fists might start to clench. That is, it can feel like s/he’s squeezing her/his fingers really tight together like this.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310" y="515073"/>
            <a:ext cx="3566041" cy="422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010" y="451413"/>
            <a:ext cx="3444183" cy="43520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89252" y="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Alex’s fists clench just from feeling angry? Or can that not happen? Can Alex fist not clench just from feeling angry?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 descr="boy with cast redo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504" y="573418"/>
            <a:ext cx="1883221" cy="419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 descr="charcater re pain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6951" y="428264"/>
            <a:ext cx="3055717" cy="41105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116318" y="-4879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London. London’s friend Carter has a broken arm. London is going to visit Carter at her/his house.  London’s friend says that s/he could have a broken arm just from visiting Carter.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 descr="charcater re pa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0903" y="448856"/>
            <a:ext cx="3090440" cy="427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2895"/>
            <a:ext cx="4664597" cy="47629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78597" y="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Can that happen? Can London get a broken arm just from visiting Carter who has a broken arm? Or can that not happen? Can London not get a broken arm just from visiting Carter who has a broken arm?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8705" y="2430684"/>
            <a:ext cx="2710261" cy="175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 descr="f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102017" y="-1268874"/>
            <a:ext cx="11262168" cy="64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293910" y="19048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lvl="0">
              <a:buSzPts val="1800"/>
            </a:pPr>
            <a:r>
              <a:rPr lang="en-US" dirty="0"/>
              <a:t>This is Ari. Ari is trying to solve a puzzle, but s/he fails. Ari feels frustrated. Ari has heard from her/his friend that if s/he feels frustrated s/he could start to get a headache.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926</Words>
  <Application>Microsoft Macintosh PowerPoint</Application>
  <PresentationFormat>On-screen Show (16:9)</PresentationFormat>
  <Paragraphs>26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Times New Roman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Jenny Wang</cp:lastModifiedBy>
  <cp:revision>3</cp:revision>
  <cp:lastPrinted>2018-04-20T22:03:17Z</cp:lastPrinted>
  <dcterms:modified xsi:type="dcterms:W3CDTF">2018-10-14T17:35:18Z</dcterms:modified>
</cp:coreProperties>
</file>